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Proxima Nova"/>
      <p:regular r:id="rId40"/>
      <p:bold r:id="rId41"/>
      <p:italic r:id="rId42"/>
      <p:boldItalic r:id="rId43"/>
    </p:embeddedFont>
    <p:embeddedFont>
      <p:font typeface="Alfa Slab One"/>
      <p:regular r:id="rId4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2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font" Target="fonts/font1.fntdata"/><Relationship Id="rId41" Type="http://schemas.openxmlformats.org/officeDocument/2006/relationships/font" Target="fonts/font2.fntdata"/><Relationship Id="rId42" Type="http://schemas.openxmlformats.org/officeDocument/2006/relationships/font" Target="fonts/font3.fntdata"/><Relationship Id="rId43" Type="http://schemas.openxmlformats.org/officeDocument/2006/relationships/font" Target="fonts/font4.fntdata"/><Relationship Id="rId44" Type="http://schemas.openxmlformats.org/officeDocument/2006/relationships/font" Target="fonts/font5.fntdata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Sources: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bg>
      <p:bgPr>
        <a:solidFill>
          <a:schemeClr val="accent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 Generic Approach to Automatic Deobfuscation of Executable Code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165825"/>
            <a:ext cx="8520599" cy="95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 by Babak Yadegari, Brian Johannesmeyer, Benjamin Whitely, Saumya Debray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Note about threat model: assumes attacker is aware of their approach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First step to deobfuscation is determining what is semantically significant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Issue: this changes based on obfuscation technique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How to decide what is significant without making assumptions?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Solution: consider mapping of input values to output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How does the input affect the output?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 dynamic analysis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Collect multiple execution traces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Use info to simplify code and develop CFG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Four main steps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Identifying input and output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Taint propagation and analysis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Code simplification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Control flow graph construction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1650"/>
            <a:ext cx="9143997" cy="211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Identifying Input to Output Flows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Steps 1 and 2 from previous slide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Step 1: Determining input and output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Input values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values obtained from command line (arguments)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values written by a library routine, read by program instruction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Output values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defined by program instruction, read by library routine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Identifying Input to Output Flows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Step 2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Taint analysis/taint propagation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This is what actually determines the flow of input to output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i.e. how the input values eventually determine the output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Notion of “tainted”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Initial tainted values: input values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Values computed from tainted values become tainted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Forward and backward analysis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Special implementation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Identifying Input to Output Flows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5" y="1017723"/>
            <a:ext cx="6714274" cy="402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1650"/>
            <a:ext cx="9143997" cy="211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 Dependency Analysis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Necessary for the final steps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Notion of control-dependent instructions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Instruction </a:t>
            </a:r>
            <a:r>
              <a:rPr lang="en" i="1"/>
              <a:t>j</a:t>
            </a:r>
            <a:r>
              <a:rPr lang="en"/>
              <a:t> control-dependent on </a:t>
            </a:r>
            <a:r>
              <a:rPr lang="en" i="1"/>
              <a:t>i </a:t>
            </a:r>
            <a:r>
              <a:rPr lang="en"/>
              <a:t>if: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outcome of </a:t>
            </a:r>
            <a:r>
              <a:rPr lang="en" i="1"/>
              <a:t>i </a:t>
            </a:r>
            <a:r>
              <a:rPr lang="en"/>
              <a:t>determines if </a:t>
            </a:r>
            <a:r>
              <a:rPr lang="en" i="1"/>
              <a:t>j </a:t>
            </a:r>
            <a:r>
              <a:rPr lang="en"/>
              <a:t>is executed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Why is it necessary?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Get explicit control flow almost straight from taint analysis, but not implicit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Knowing both is important for untangling CFG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1650"/>
            <a:ext cx="9143997" cy="211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Background: Obfuscation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 general: obscuring semantics of a message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 code, hides nature of implementation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Malicious software uses it to: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avoid detection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prevent reverse engineering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make analysis difficult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Trace Simplification	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Step 3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This is where the code gets simplified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 semantics preserving transformations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Notion of quasi-invariant locations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They mention the following transformations (non-exhaustive)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Arithmetic simplification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Indirect memory reference simplification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Data movement simplification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Dead code elimination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Control transfer simplification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Trace Simplification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931" y="1017725"/>
            <a:ext cx="7257116" cy="38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Approach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01650"/>
            <a:ext cx="9143997" cy="211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Control Flow Graph Construction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Final step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 the simplified trace </a:t>
            </a:r>
            <a:r>
              <a:rPr lang="en" i="1"/>
              <a:t>T</a:t>
            </a:r>
            <a:r>
              <a:rPr lang="en"/>
              <a:t> from the previous step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sequence of instructions -&gt; sequence of basic blocks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Follow their given algorithm to add edges to graph </a:t>
            </a:r>
            <a:r>
              <a:rPr lang="en" i="1"/>
              <a:t>G</a:t>
            </a:r>
            <a:r>
              <a:rPr lang="en"/>
              <a:t> connecting blocks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Difficulties to handle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Code reuse causes lots of tangled connections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Not violating graph structural constraints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Dead code elimination causes algorithm to create unnecessary blocks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 Flow Graph Construction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526" y="1152474"/>
            <a:ext cx="2418247" cy="38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Prototype implementation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Evaluate by using edit distance algorithm to compare CFG’s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Emulation-based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Try to deobfuscate code obfuscated by four commercial tools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Single and multi-level emulation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Average similarity %84.55 for single, %83.85 for multi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Return oriented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2 sets of test programs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Simple synthetic programs, ie. factorial, bubble-sort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Average similarity %84.16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Compared results with results from Coogan’s tool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30 to 60 percent higher similarity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150" y="670300"/>
            <a:ext cx="3815275" cy="78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093850"/>
            <a:ext cx="8278376" cy="37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49" y="1092824"/>
            <a:ext cx="8668498" cy="35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93333"/>
            <a:ext cx="8832299" cy="364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75" y="247549"/>
            <a:ext cx="5498600" cy="25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125" y="2562025"/>
            <a:ext cx="5283899" cy="2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Background: Obfuscation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Variety of approaches to obfuscating code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 combine approaches to create layers of complexity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Commercially available obfuscation tools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Approaches mentioned in the paper: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Emulation-based obfuscation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Return-oriented programming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9" y="1068825"/>
            <a:ext cx="5715899" cy="37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Author Mentioned Limitations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Doesn’t handle a program attempting to thwart analysis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Code coverage could be an issue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Given assumption about attacker, three ways one could attempt to weaken effectiveness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don’t obfuscate i/o, but entwine obfuscated code with i/o more deeply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add in noisy i/o operations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hide some computations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Criticisms/Opinion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Overall, I thought the paper was good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For a complicated topic, was less of a struggle than I expected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Some reasonings/explanations felt forced though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For example, quasi-invariant locations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How steps of approach link together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Claim generic approach, but test only two obfuscation techniques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Zero to limited discussion of how CFG dissimilarity would affect potential understanding of program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What’s an acceptable threshold?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IE is a %70 similar CFG really helpful?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two obfuscation techniques do the authors focus on?</a:t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For taint propagation, what initial values are “tainted” and how do tainted values spread?</a:t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primary limitation of existing solutions that motivated this paper?</a:t>
            </a:r>
            <a:br>
              <a:rPr lang="en"/>
            </a:br>
            <a:endParaRPr lang="en"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two obfuscation techniques do the authors focus on?</a:t>
            </a:r>
            <a:br>
              <a:rPr lang="en"/>
            </a:br>
            <a:r>
              <a:rPr lang="en"/>
              <a:t>Emulation-based and Return-Oriented Programming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For taint propagation, what initial values are “tainted” and how do tainted values spread?</a:t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primary limitation of existing solutions that motivated this paper?</a:t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two obfuscation techniques do the authors focus on?</a:t>
            </a:r>
            <a:br>
              <a:rPr lang="en"/>
            </a:br>
            <a:r>
              <a:rPr lang="en"/>
              <a:t>Emulation-based and Return-Oriented Programming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For taint propagation, what initial values are “tainted” and how do tainted values spread?</a:t>
            </a:r>
            <a:br>
              <a:rPr lang="en"/>
            </a:br>
            <a:r>
              <a:rPr lang="en"/>
              <a:t>I.E. Input values: from command line, written from library rountine</a:t>
            </a:r>
            <a:br>
              <a:rPr lang="en"/>
            </a:br>
            <a:r>
              <a:rPr lang="en"/>
              <a:t>Any computations involving a tainted value becomes tainted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was the primary limitation of existing solutions that motivated this paper?</a:t>
            </a:r>
            <a:br>
              <a:rPr lang="en"/>
            </a:br>
            <a:endParaRPr lang="en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What two obfuscation techniques do the authors focus on</a:t>
            </a:r>
            <a:r>
              <a:rPr lang="en" dirty="0" smtClean="0"/>
              <a:t>?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For taint propagation, what initial values are “tainted” and how do tainted values spread</a:t>
            </a:r>
            <a:r>
              <a:rPr lang="en" dirty="0" smtClean="0"/>
              <a:t>? 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What was the primary limitation of existing solutions that motivated this paper?</a:t>
            </a:r>
            <a:r>
              <a:rPr lang="en"/>
              <a:t/>
            </a:r>
            <a:br>
              <a:rPr lang="en"/>
            </a:b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Background: Emulation-Based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Design a VM with an arbitrary instruction set </a:t>
            </a:r>
            <a:r>
              <a:rPr lang="en" i="1"/>
              <a:t>i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Translate executable into this byte-code of </a:t>
            </a:r>
            <a:r>
              <a:rPr lang="en" i="1"/>
              <a:t>i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Program interpreted by emulator for the VM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Instruction set can be perturbed for each instance of program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 be combined with run-time unpacking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This obfuscation creates a problem because: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Execution trace only shows instructions in the emulator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Confusing memory accesses: some for program logic, some for emulator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Background: Return-oriented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Intended to bypass DEP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Gadgets: code snippets ending in return statement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Strung together via a buffer containing their addresses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Scattered code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JIT generation can add to confusion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Non-deterministic functionality from run to run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Problem (in general)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One of the primary ways to understand and defend against malicious software is via reverse engineering real pieces of code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Figuring out how to deobfuscate obfuscated software is thus an important problem in security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Related Solutions and Limitations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Coogan </a:t>
            </a:r>
            <a:r>
              <a:rPr lang="en" i="1"/>
              <a:t>et al</a:t>
            </a:r>
            <a:r>
              <a:rPr lang="en"/>
              <a:t> (reference 6): use equational reasoning to simplify emulation based execution traces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Sharif </a:t>
            </a:r>
            <a:r>
              <a:rPr lang="en" i="1"/>
              <a:t>et al </a:t>
            </a:r>
            <a:r>
              <a:rPr lang="en"/>
              <a:t>(reference 5): start by reverse engineering the VM, then recover logic from byte code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Lu </a:t>
            </a:r>
            <a:r>
              <a:rPr lang="en" i="1"/>
              <a:t>et al </a:t>
            </a:r>
            <a:r>
              <a:rPr lang="en"/>
              <a:t>(reference 9): translate ROP shellcode to non-ROP shellcode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Coogan’s solution struggles with complex control flow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Sharif’s solution has to make strong assumptions about the emulator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Lu’s solution is specific to ROP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 and Research Problem v2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 drawback mentioned for Lu’s solution is shared by the others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This is the limitation that motivated the authors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Current deobfuscation techniques have to make an assumption about the obfuscation technique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Can’t handle instances of new or alternative techniques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The actual research problem addressed in the paper: How can we design a general approach to deobfuscation that works regardless of the obfuscation technique?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Contribution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 authors successfully describe and design a generic approach to deobfuscation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Implement their approach and evaluate it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Test programs obfuscated by emulation-based and return oriented programming, programs obfuscated via commercial tools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Macintosh PowerPoint</Application>
  <PresentationFormat>On-screen Show (16:9)</PresentationFormat>
  <Paragraphs>175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Proxima Nova</vt:lpstr>
      <vt:lpstr>Alfa Slab One</vt:lpstr>
      <vt:lpstr>gameday</vt:lpstr>
      <vt:lpstr>A Generic Approach to Automatic Deobfuscation of Executable Code</vt:lpstr>
      <vt:lpstr>Background: Obfuscation</vt:lpstr>
      <vt:lpstr>Background: Obfuscation</vt:lpstr>
      <vt:lpstr>Background: Emulation-Based</vt:lpstr>
      <vt:lpstr>Background: Return-oriented</vt:lpstr>
      <vt:lpstr>Research Problem (in general)</vt:lpstr>
      <vt:lpstr>Related Solutions and Limitations</vt:lpstr>
      <vt:lpstr>Motivation and Research Problem v2</vt:lpstr>
      <vt:lpstr>Contribution</vt:lpstr>
      <vt:lpstr>Approach</vt:lpstr>
      <vt:lpstr>Approach</vt:lpstr>
      <vt:lpstr>Approach</vt:lpstr>
      <vt:lpstr>Approach</vt:lpstr>
      <vt:lpstr>Identifying Input to Output Flows</vt:lpstr>
      <vt:lpstr>Identifying Input to Output Flows</vt:lpstr>
      <vt:lpstr>Identifying Input to Output Flows</vt:lpstr>
      <vt:lpstr>Approach</vt:lpstr>
      <vt:lpstr>Control Dependency Analysis</vt:lpstr>
      <vt:lpstr>Approach</vt:lpstr>
      <vt:lpstr>Trace Simplification </vt:lpstr>
      <vt:lpstr>Trace Simplification</vt:lpstr>
      <vt:lpstr>Approach</vt:lpstr>
      <vt:lpstr>Control Flow Graph Construction </vt:lpstr>
      <vt:lpstr>Control Flow Graph Construction</vt:lpstr>
      <vt:lpstr>Evaluation</vt:lpstr>
      <vt:lpstr>Evaluation</vt:lpstr>
      <vt:lpstr>Evaluation</vt:lpstr>
      <vt:lpstr>Evaluation</vt:lpstr>
      <vt:lpstr>Evaluation</vt:lpstr>
      <vt:lpstr>Evaluation</vt:lpstr>
      <vt:lpstr>Author Mentioned Limitations</vt:lpstr>
      <vt:lpstr>My Criticisms/Opinion</vt:lpstr>
      <vt:lpstr>Questions</vt:lpstr>
      <vt:lpstr>Questions</vt:lpstr>
      <vt:lpstr>Questions</vt:lpstr>
      <vt:lpstr>Questions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Generic Approach to Automatic Deobfuscation of Executable Code</dc:title>
  <cp:lastModifiedBy>kun sun</cp:lastModifiedBy>
  <cp:revision>1</cp:revision>
  <dcterms:created xsi:type="dcterms:W3CDTF">2015-11-16T20:02:23Z</dcterms:created>
  <dcterms:modified xsi:type="dcterms:W3CDTF">2015-11-16T20:04:00Z</dcterms:modified>
</cp:coreProperties>
</file>